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08.09.2017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чалка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4290"/>
            <a:ext cx="7699114" cy="44996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285984" y="5072074"/>
            <a:ext cx="571504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Начало учебного года.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Профилактика гриппа и ОРВИ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.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3" y="357166"/>
            <a:ext cx="7715304" cy="5847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Повестка дня:</a:t>
            </a:r>
          </a:p>
          <a:p>
            <a:pPr algn="ctr"/>
            <a:endParaRPr lang="ru-RU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Итоги за 2016-2017 учебный год. Нововведение в учебный </a:t>
            </a:r>
          </a:p>
          <a:p>
            <a:pPr marL="457200" indent="-457200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процесс школы в 2017-2018 учебном году. </a:t>
            </a:r>
          </a:p>
          <a:p>
            <a:pPr marL="457200" indent="-457200"/>
            <a:r>
              <a:rPr lang="ru-RU" sz="2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Докладчик заместитель директора по УВР Шершнева В.Н.</a:t>
            </a:r>
          </a:p>
          <a:p>
            <a:pPr marL="457200" indent="-457200"/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2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Вопрос о питание школьника. </a:t>
            </a:r>
          </a:p>
          <a:p>
            <a:pPr marL="457200" indent="-457200"/>
            <a:r>
              <a:rPr lang="ru-RU" sz="20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Докладчик повар </a:t>
            </a:r>
            <a:r>
              <a:rPr lang="ru-RU" sz="2000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Лучьянченко</a:t>
            </a:r>
            <a:r>
              <a:rPr lang="ru-RU" sz="20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Л.И.</a:t>
            </a:r>
          </a:p>
          <a:p>
            <a:pPr marL="457200" indent="-457200"/>
            <a:endParaRPr lang="ru-RU" sz="2000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3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Профилактика гриппа и ОРВИ. Вакцинация детей.</a:t>
            </a:r>
          </a:p>
          <a:p>
            <a:pPr marL="457200" indent="-457200"/>
            <a:r>
              <a:rPr lang="ru-RU" sz="20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Докладчик и.о. поликлиники Бакирова Г.Д.</a:t>
            </a:r>
          </a:p>
          <a:p>
            <a:pPr marL="457200" indent="-457200"/>
            <a:endParaRPr lang="ru-RU" sz="2000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4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Дополнительное образование. </a:t>
            </a:r>
          </a:p>
          <a:p>
            <a:pPr marL="457200" indent="-457200"/>
            <a:r>
              <a:rPr lang="ru-RU" sz="20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Выступление педагога дополнительного образования </a:t>
            </a:r>
            <a:r>
              <a:rPr lang="ru-RU" sz="2000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Закировой</a:t>
            </a:r>
            <a:r>
              <a:rPr lang="ru-RU" sz="20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Альфии</a:t>
            </a:r>
            <a:r>
              <a:rPr lang="ru-RU" sz="20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Анваровны</a:t>
            </a:r>
            <a:r>
              <a:rPr lang="ru-RU" sz="20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>
              <a:buAutoNum type="arabicPeriod"/>
            </a:pPr>
            <a:endParaRPr lang="ru-RU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</TotalTime>
  <Words>73</Words>
  <PresentationFormat>Экран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Солнцестояние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Началка</dc:creator>
  <cp:lastModifiedBy>Началка</cp:lastModifiedBy>
  <cp:revision>4</cp:revision>
  <dcterms:created xsi:type="dcterms:W3CDTF">2017-09-08T11:48:18Z</dcterms:created>
  <dcterms:modified xsi:type="dcterms:W3CDTF">2017-09-08T13:56:34Z</dcterms:modified>
</cp:coreProperties>
</file>